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446" r:id="rId3"/>
    <p:sldId id="490" r:id="rId4"/>
    <p:sldId id="489" r:id="rId5"/>
    <p:sldId id="487" r:id="rId6"/>
    <p:sldId id="486" r:id="rId7"/>
    <p:sldId id="488" r:id="rId8"/>
    <p:sldId id="477" r:id="rId9"/>
    <p:sldId id="494" r:id="rId10"/>
    <p:sldId id="492" r:id="rId11"/>
    <p:sldId id="493" r:id="rId12"/>
    <p:sldId id="445" r:id="rId13"/>
    <p:sldId id="450" r:id="rId14"/>
    <p:sldId id="491" r:id="rId15"/>
    <p:sldId id="495" r:id="rId16"/>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03414F-2764-4655-8D23-0BE133301E8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17830DEA-A995-4E0F-A7B9-3476131DA91B}">
      <dgm:prSet phldrT="[Text]"/>
      <dgm:spPr>
        <a:xfrm>
          <a:off x="3027516" y="26549"/>
          <a:ext cx="900379" cy="900379"/>
        </a:xfrm>
      </dgm:spPr>
      <dgm:t>
        <a:bodyPr/>
        <a:lstStyle/>
        <a:p>
          <a:pPr>
            <a:buNone/>
          </a:pPr>
          <a:r>
            <a:rPr lang="en-US">
              <a:latin typeface="Century Gothic" panose="020B0502020202020204"/>
              <a:ea typeface="+mn-ea"/>
              <a:cs typeface="+mn-cs"/>
            </a:rPr>
            <a:t>We follow God’s Plan</a:t>
          </a:r>
        </a:p>
      </dgm:t>
    </dgm:pt>
    <dgm:pt modelId="{199CBCFE-ACC5-4734-AB31-764CC7BAFB6A}" type="parTrans" cxnId="{DB121A8A-F6FB-47D9-B63F-1B61653F501D}">
      <dgm:prSet/>
      <dgm:spPr/>
      <dgm:t>
        <a:bodyPr/>
        <a:lstStyle/>
        <a:p>
          <a:endParaRPr lang="en-US"/>
        </a:p>
      </dgm:t>
    </dgm:pt>
    <dgm:pt modelId="{4CCF988F-40D5-4EF3-A1D1-DCAF117BC539}" type="sibTrans" cxnId="{DB121A8A-F6FB-47D9-B63F-1B61653F501D}">
      <dgm:prSet/>
      <dgm:spPr>
        <a:xfrm>
          <a:off x="908853" y="423"/>
          <a:ext cx="3376592" cy="3376592"/>
        </a:xfrm>
      </dgm:spPr>
      <dgm:t>
        <a:bodyPr/>
        <a:lstStyle/>
        <a:p>
          <a:endParaRPr lang="en-US"/>
        </a:p>
      </dgm:t>
    </dgm:pt>
    <dgm:pt modelId="{DF3D2A61-417E-4CA1-A9F5-123D9AA6B868}">
      <dgm:prSet phldrT="[Text]"/>
      <dgm:spPr>
        <a:xfrm>
          <a:off x="3571729" y="1701466"/>
          <a:ext cx="900379" cy="900379"/>
        </a:xfrm>
      </dgm:spPr>
      <dgm:t>
        <a:bodyPr/>
        <a:lstStyle/>
        <a:p>
          <a:pPr>
            <a:buNone/>
          </a:pPr>
          <a:r>
            <a:rPr lang="en-US">
              <a:latin typeface="Century Gothic" panose="020B0502020202020204"/>
              <a:ea typeface="+mn-ea"/>
              <a:cs typeface="+mn-cs"/>
            </a:rPr>
            <a:t>We deviate from God’s Plan</a:t>
          </a:r>
        </a:p>
      </dgm:t>
    </dgm:pt>
    <dgm:pt modelId="{00096459-E578-49B2-8FCE-CA0557155951}" type="parTrans" cxnId="{4D23EE0E-A1D3-450D-BD82-5F896E7184F3}">
      <dgm:prSet/>
      <dgm:spPr/>
      <dgm:t>
        <a:bodyPr/>
        <a:lstStyle/>
        <a:p>
          <a:endParaRPr lang="en-US"/>
        </a:p>
      </dgm:t>
    </dgm:pt>
    <dgm:pt modelId="{C7171649-A20D-47B2-BEA5-6126DB3F8BA8}" type="sibTrans" cxnId="{4D23EE0E-A1D3-450D-BD82-5F896E7184F3}">
      <dgm:prSet/>
      <dgm:spPr>
        <a:xfrm>
          <a:off x="908853" y="423"/>
          <a:ext cx="3376592" cy="3376592"/>
        </a:xfrm>
      </dgm:spPr>
      <dgm:t>
        <a:bodyPr/>
        <a:lstStyle/>
        <a:p>
          <a:endParaRPr lang="en-US"/>
        </a:p>
      </dgm:t>
    </dgm:pt>
    <dgm:pt modelId="{2966DC68-55D7-466D-9D0B-399C3422E573}">
      <dgm:prSet phldrT="[Text]"/>
      <dgm:spPr>
        <a:xfrm>
          <a:off x="2146960" y="2736621"/>
          <a:ext cx="900379" cy="900379"/>
        </a:xfrm>
      </dgm:spPr>
      <dgm:t>
        <a:bodyPr/>
        <a:lstStyle/>
        <a:p>
          <a:pPr>
            <a:buNone/>
          </a:pPr>
          <a:r>
            <a:rPr lang="en-US">
              <a:latin typeface="Century Gothic" panose="020B0502020202020204"/>
              <a:ea typeface="+mn-ea"/>
              <a:cs typeface="+mn-cs"/>
            </a:rPr>
            <a:t>We need to be rescued</a:t>
          </a:r>
        </a:p>
      </dgm:t>
    </dgm:pt>
    <dgm:pt modelId="{861AF45D-D5B6-44B5-B39D-F23024CE9217}" type="parTrans" cxnId="{DD22E02F-710D-4BEB-A5D3-54DBC6323035}">
      <dgm:prSet/>
      <dgm:spPr/>
      <dgm:t>
        <a:bodyPr/>
        <a:lstStyle/>
        <a:p>
          <a:endParaRPr lang="en-US"/>
        </a:p>
      </dgm:t>
    </dgm:pt>
    <dgm:pt modelId="{0F73B44C-7F5B-46F2-9B85-903A80A11E5D}" type="sibTrans" cxnId="{DD22E02F-710D-4BEB-A5D3-54DBC6323035}">
      <dgm:prSet/>
      <dgm:spPr>
        <a:xfrm>
          <a:off x="908853" y="423"/>
          <a:ext cx="3376592" cy="3376592"/>
        </a:xfrm>
      </dgm:spPr>
      <dgm:t>
        <a:bodyPr/>
        <a:lstStyle/>
        <a:p>
          <a:endParaRPr lang="en-US"/>
        </a:p>
      </dgm:t>
    </dgm:pt>
    <dgm:pt modelId="{3A305085-BE9A-4A60-9B62-B85DADF09C96}">
      <dgm:prSet phldrT="[Text]"/>
      <dgm:spPr>
        <a:xfrm>
          <a:off x="722191" y="1701466"/>
          <a:ext cx="900379" cy="900379"/>
        </a:xfrm>
      </dgm:spPr>
      <dgm:t>
        <a:bodyPr/>
        <a:lstStyle/>
        <a:p>
          <a:pPr>
            <a:buNone/>
          </a:pPr>
          <a:r>
            <a:rPr lang="en-US">
              <a:latin typeface="Century Gothic" panose="020B0502020202020204"/>
              <a:ea typeface="+mn-ea"/>
              <a:cs typeface="+mn-cs"/>
            </a:rPr>
            <a:t>We repent of our sins</a:t>
          </a:r>
        </a:p>
        <a:p>
          <a:pPr>
            <a:buNone/>
          </a:pPr>
          <a:endParaRPr lang="en-US">
            <a:latin typeface="Century Gothic" panose="020B0502020202020204"/>
            <a:ea typeface="+mn-ea"/>
            <a:cs typeface="+mn-cs"/>
          </a:endParaRPr>
        </a:p>
      </dgm:t>
    </dgm:pt>
    <dgm:pt modelId="{F0C01954-E57E-4416-B4BF-981C4515D57B}" type="parTrans" cxnId="{507695F8-067C-4A07-9190-0E01EBB35031}">
      <dgm:prSet/>
      <dgm:spPr/>
      <dgm:t>
        <a:bodyPr/>
        <a:lstStyle/>
        <a:p>
          <a:endParaRPr lang="en-US"/>
        </a:p>
      </dgm:t>
    </dgm:pt>
    <dgm:pt modelId="{CDA2B158-A0E0-478F-A1E3-CD0B18F6CE1A}" type="sibTrans" cxnId="{507695F8-067C-4A07-9190-0E01EBB35031}">
      <dgm:prSet/>
      <dgm:spPr>
        <a:xfrm>
          <a:off x="908853" y="423"/>
          <a:ext cx="3376592" cy="3376592"/>
        </a:xfrm>
      </dgm:spPr>
      <dgm:t>
        <a:bodyPr/>
        <a:lstStyle/>
        <a:p>
          <a:endParaRPr lang="en-US"/>
        </a:p>
      </dgm:t>
    </dgm:pt>
    <dgm:pt modelId="{B6900FC5-A98B-44CB-BFBE-451BBA47EE45}">
      <dgm:prSet phldrT="[Text]"/>
      <dgm:spPr>
        <a:xfrm>
          <a:off x="1266404" y="26549"/>
          <a:ext cx="900379" cy="900379"/>
        </a:xfrm>
      </dgm:spPr>
      <dgm:t>
        <a:bodyPr/>
        <a:lstStyle/>
        <a:p>
          <a:pPr>
            <a:buNone/>
          </a:pPr>
          <a:r>
            <a:rPr lang="en-US">
              <a:latin typeface="Century Gothic" panose="020B0502020202020204"/>
              <a:ea typeface="+mn-ea"/>
              <a:cs typeface="+mn-cs"/>
            </a:rPr>
            <a:t>We receive forgiveness</a:t>
          </a:r>
        </a:p>
      </dgm:t>
    </dgm:pt>
    <dgm:pt modelId="{1B887915-D12C-48EA-9B74-5874E0CB224C}" type="parTrans" cxnId="{9B471FF4-4DDE-46F4-87C1-7E465D0EB1B7}">
      <dgm:prSet/>
      <dgm:spPr/>
      <dgm:t>
        <a:bodyPr/>
        <a:lstStyle/>
        <a:p>
          <a:endParaRPr lang="en-US"/>
        </a:p>
      </dgm:t>
    </dgm:pt>
    <dgm:pt modelId="{50D7EF29-9D6F-4D72-9500-661D7E8692DE}" type="sibTrans" cxnId="{9B471FF4-4DDE-46F4-87C1-7E465D0EB1B7}">
      <dgm:prSet/>
      <dgm:spPr>
        <a:xfrm>
          <a:off x="908853" y="423"/>
          <a:ext cx="3376592" cy="3376592"/>
        </a:xfrm>
      </dgm:spPr>
      <dgm:t>
        <a:bodyPr/>
        <a:lstStyle/>
        <a:p>
          <a:endParaRPr lang="en-US"/>
        </a:p>
      </dgm:t>
    </dgm:pt>
    <dgm:pt modelId="{2B600D6B-3A42-4370-8DA3-37F1D2D23886}" type="pres">
      <dgm:prSet presAssocID="{2403414F-2764-4655-8D23-0BE133301E84}" presName="cycle" presStyleCnt="0">
        <dgm:presLayoutVars>
          <dgm:dir/>
          <dgm:resizeHandles val="exact"/>
        </dgm:presLayoutVars>
      </dgm:prSet>
      <dgm:spPr/>
    </dgm:pt>
    <dgm:pt modelId="{E85DE0EF-9B7E-4DEA-8724-C793796D275C}" type="pres">
      <dgm:prSet presAssocID="{17830DEA-A995-4E0F-A7B9-3476131DA91B}" presName="dummy" presStyleCnt="0"/>
      <dgm:spPr/>
    </dgm:pt>
    <dgm:pt modelId="{8CCC86A7-99B8-4719-8BAE-D6C25012B890}" type="pres">
      <dgm:prSet presAssocID="{17830DEA-A995-4E0F-A7B9-3476131DA91B}" presName="node" presStyleLbl="revTx" presStyleIdx="0" presStyleCnt="5">
        <dgm:presLayoutVars>
          <dgm:bulletEnabled val="1"/>
        </dgm:presLayoutVars>
      </dgm:prSet>
      <dgm:spPr>
        <a:prstGeom prst="rect">
          <a:avLst/>
        </a:prstGeom>
      </dgm:spPr>
    </dgm:pt>
    <dgm:pt modelId="{E1BF89E0-69B9-4F63-AC49-A1166DB00CCF}" type="pres">
      <dgm:prSet presAssocID="{4CCF988F-40D5-4EF3-A1D1-DCAF117BC539}" presName="sibTrans" presStyleLbl="node1" presStyleIdx="0" presStyleCnt="5"/>
      <dgm:spPr>
        <a:prstGeom prst="circularArrow">
          <a:avLst>
            <a:gd name="adj1" fmla="val 5200"/>
            <a:gd name="adj2" fmla="val 335882"/>
            <a:gd name="adj3" fmla="val 21293367"/>
            <a:gd name="adj4" fmla="val 19766129"/>
            <a:gd name="adj5" fmla="val 6066"/>
          </a:avLst>
        </a:prstGeom>
      </dgm:spPr>
    </dgm:pt>
    <dgm:pt modelId="{69B392A6-3FF2-4817-BB44-18A458CB84B5}" type="pres">
      <dgm:prSet presAssocID="{DF3D2A61-417E-4CA1-A9F5-123D9AA6B868}" presName="dummy" presStyleCnt="0"/>
      <dgm:spPr/>
    </dgm:pt>
    <dgm:pt modelId="{B4E49760-FE58-4E89-A5BF-1D48DAF40148}" type="pres">
      <dgm:prSet presAssocID="{DF3D2A61-417E-4CA1-A9F5-123D9AA6B868}" presName="node" presStyleLbl="revTx" presStyleIdx="1" presStyleCnt="5">
        <dgm:presLayoutVars>
          <dgm:bulletEnabled val="1"/>
        </dgm:presLayoutVars>
      </dgm:prSet>
      <dgm:spPr>
        <a:prstGeom prst="rect">
          <a:avLst/>
        </a:prstGeom>
      </dgm:spPr>
    </dgm:pt>
    <dgm:pt modelId="{DD77C77C-F374-4FAB-BE46-A7C5C81427A0}" type="pres">
      <dgm:prSet presAssocID="{C7171649-A20D-47B2-BEA5-6126DB3F8BA8}" presName="sibTrans" presStyleLbl="node1" presStyleIdx="1" presStyleCnt="5"/>
      <dgm:spPr>
        <a:prstGeom prst="circularArrow">
          <a:avLst>
            <a:gd name="adj1" fmla="val 5200"/>
            <a:gd name="adj2" fmla="val 335882"/>
            <a:gd name="adj3" fmla="val 4014828"/>
            <a:gd name="adj4" fmla="val 2253313"/>
            <a:gd name="adj5" fmla="val 6066"/>
          </a:avLst>
        </a:prstGeom>
      </dgm:spPr>
    </dgm:pt>
    <dgm:pt modelId="{F320C35B-C479-4FF0-B3B7-BE56C7DA772C}" type="pres">
      <dgm:prSet presAssocID="{2966DC68-55D7-466D-9D0B-399C3422E573}" presName="dummy" presStyleCnt="0"/>
      <dgm:spPr/>
    </dgm:pt>
    <dgm:pt modelId="{985109CE-46B0-4497-835C-8A31C1C45E2D}" type="pres">
      <dgm:prSet presAssocID="{2966DC68-55D7-466D-9D0B-399C3422E573}" presName="node" presStyleLbl="revTx" presStyleIdx="2" presStyleCnt="5">
        <dgm:presLayoutVars>
          <dgm:bulletEnabled val="1"/>
        </dgm:presLayoutVars>
      </dgm:prSet>
      <dgm:spPr>
        <a:prstGeom prst="rect">
          <a:avLst/>
        </a:prstGeom>
      </dgm:spPr>
    </dgm:pt>
    <dgm:pt modelId="{2CD09BC2-E533-44CA-B7C7-EB3D4EC2BED6}" type="pres">
      <dgm:prSet presAssocID="{0F73B44C-7F5B-46F2-9B85-903A80A11E5D}" presName="sibTrans" presStyleLbl="node1" presStyleIdx="2" presStyleCnt="5"/>
      <dgm:spPr>
        <a:prstGeom prst="circularArrow">
          <a:avLst>
            <a:gd name="adj1" fmla="val 5200"/>
            <a:gd name="adj2" fmla="val 335882"/>
            <a:gd name="adj3" fmla="val 8210804"/>
            <a:gd name="adj4" fmla="val 6449290"/>
            <a:gd name="adj5" fmla="val 6066"/>
          </a:avLst>
        </a:prstGeom>
      </dgm:spPr>
    </dgm:pt>
    <dgm:pt modelId="{F558927B-C8A1-4E0C-AFF6-2BFC0BCCBDAE}" type="pres">
      <dgm:prSet presAssocID="{3A305085-BE9A-4A60-9B62-B85DADF09C96}" presName="dummy" presStyleCnt="0"/>
      <dgm:spPr/>
    </dgm:pt>
    <dgm:pt modelId="{8F0CC8FB-6BDA-48FA-9EEF-8A7AD778BB3B}" type="pres">
      <dgm:prSet presAssocID="{3A305085-BE9A-4A60-9B62-B85DADF09C96}" presName="node" presStyleLbl="revTx" presStyleIdx="3" presStyleCnt="5">
        <dgm:presLayoutVars>
          <dgm:bulletEnabled val="1"/>
        </dgm:presLayoutVars>
      </dgm:prSet>
      <dgm:spPr>
        <a:prstGeom prst="rect">
          <a:avLst/>
        </a:prstGeom>
      </dgm:spPr>
    </dgm:pt>
    <dgm:pt modelId="{1CF45CDE-8ECF-4C45-BE7F-943E50E60635}" type="pres">
      <dgm:prSet presAssocID="{CDA2B158-A0E0-478F-A1E3-CD0B18F6CE1A}" presName="sibTrans" presStyleLbl="node1" presStyleIdx="3" presStyleCnt="5"/>
      <dgm:spPr>
        <a:prstGeom prst="circularArrow">
          <a:avLst>
            <a:gd name="adj1" fmla="val 5200"/>
            <a:gd name="adj2" fmla="val 335882"/>
            <a:gd name="adj3" fmla="val 12297988"/>
            <a:gd name="adj4" fmla="val 10770751"/>
            <a:gd name="adj5" fmla="val 6066"/>
          </a:avLst>
        </a:prstGeom>
      </dgm:spPr>
    </dgm:pt>
    <dgm:pt modelId="{9BFD106B-51C5-46F1-A85B-DFA01475AB09}" type="pres">
      <dgm:prSet presAssocID="{B6900FC5-A98B-44CB-BFBE-451BBA47EE45}" presName="dummy" presStyleCnt="0"/>
      <dgm:spPr/>
    </dgm:pt>
    <dgm:pt modelId="{48BAD266-1CBA-480A-A39B-E4A31334A478}" type="pres">
      <dgm:prSet presAssocID="{B6900FC5-A98B-44CB-BFBE-451BBA47EE45}" presName="node" presStyleLbl="revTx" presStyleIdx="4" presStyleCnt="5">
        <dgm:presLayoutVars>
          <dgm:bulletEnabled val="1"/>
        </dgm:presLayoutVars>
      </dgm:prSet>
      <dgm:spPr>
        <a:prstGeom prst="rect">
          <a:avLst/>
        </a:prstGeom>
      </dgm:spPr>
    </dgm:pt>
    <dgm:pt modelId="{332E85AD-B37A-4034-A8E7-FA71EF6B94A8}" type="pres">
      <dgm:prSet presAssocID="{50D7EF29-9D6F-4D72-9500-661D7E8692DE}" presName="sibTrans" presStyleLbl="node1" presStyleIdx="4" presStyleCnt="5"/>
      <dgm:spPr>
        <a:prstGeom prst="circularArrow">
          <a:avLst>
            <a:gd name="adj1" fmla="val 5200"/>
            <a:gd name="adj2" fmla="val 335882"/>
            <a:gd name="adj3" fmla="val 16865816"/>
            <a:gd name="adj4" fmla="val 15198302"/>
            <a:gd name="adj5" fmla="val 6066"/>
          </a:avLst>
        </a:prstGeom>
      </dgm:spPr>
    </dgm:pt>
  </dgm:ptLst>
  <dgm:cxnLst>
    <dgm:cxn modelId="{4D23EE0E-A1D3-450D-BD82-5F896E7184F3}" srcId="{2403414F-2764-4655-8D23-0BE133301E84}" destId="{DF3D2A61-417E-4CA1-A9F5-123D9AA6B868}" srcOrd="1" destOrd="0" parTransId="{00096459-E578-49B2-8FCE-CA0557155951}" sibTransId="{C7171649-A20D-47B2-BEA5-6126DB3F8BA8}"/>
    <dgm:cxn modelId="{E22E6815-1D77-49E2-BD91-4D8C0B6A9F63}" type="presOf" srcId="{3A305085-BE9A-4A60-9B62-B85DADF09C96}" destId="{8F0CC8FB-6BDA-48FA-9EEF-8A7AD778BB3B}" srcOrd="0" destOrd="0" presId="urn:microsoft.com/office/officeart/2005/8/layout/cycle1"/>
    <dgm:cxn modelId="{2D60E41B-ADBD-47AC-96E1-477EBC0C9123}" type="presOf" srcId="{2403414F-2764-4655-8D23-0BE133301E84}" destId="{2B600D6B-3A42-4370-8DA3-37F1D2D23886}" srcOrd="0" destOrd="0" presId="urn:microsoft.com/office/officeart/2005/8/layout/cycle1"/>
    <dgm:cxn modelId="{DD22E02F-710D-4BEB-A5D3-54DBC6323035}" srcId="{2403414F-2764-4655-8D23-0BE133301E84}" destId="{2966DC68-55D7-466D-9D0B-399C3422E573}" srcOrd="2" destOrd="0" parTransId="{861AF45D-D5B6-44B5-B39D-F23024CE9217}" sibTransId="{0F73B44C-7F5B-46F2-9B85-903A80A11E5D}"/>
    <dgm:cxn modelId="{FAAE1571-4E2A-480B-86B0-DF05BBD23096}" type="presOf" srcId="{50D7EF29-9D6F-4D72-9500-661D7E8692DE}" destId="{332E85AD-B37A-4034-A8E7-FA71EF6B94A8}" srcOrd="0" destOrd="0" presId="urn:microsoft.com/office/officeart/2005/8/layout/cycle1"/>
    <dgm:cxn modelId="{DB121A8A-F6FB-47D9-B63F-1B61653F501D}" srcId="{2403414F-2764-4655-8D23-0BE133301E84}" destId="{17830DEA-A995-4E0F-A7B9-3476131DA91B}" srcOrd="0" destOrd="0" parTransId="{199CBCFE-ACC5-4734-AB31-764CC7BAFB6A}" sibTransId="{4CCF988F-40D5-4EF3-A1D1-DCAF117BC539}"/>
    <dgm:cxn modelId="{98BECA94-078E-487A-B175-9EBFD11E40CF}" type="presOf" srcId="{CDA2B158-A0E0-478F-A1E3-CD0B18F6CE1A}" destId="{1CF45CDE-8ECF-4C45-BE7F-943E50E60635}" srcOrd="0" destOrd="0" presId="urn:microsoft.com/office/officeart/2005/8/layout/cycle1"/>
    <dgm:cxn modelId="{21CDC697-12C2-47B2-83DF-7A3D28112A8D}" type="presOf" srcId="{17830DEA-A995-4E0F-A7B9-3476131DA91B}" destId="{8CCC86A7-99B8-4719-8BAE-D6C25012B890}" srcOrd="0" destOrd="0" presId="urn:microsoft.com/office/officeart/2005/8/layout/cycle1"/>
    <dgm:cxn modelId="{670C6F99-B67B-4287-BB6B-AE43D9FF534E}" type="presOf" srcId="{C7171649-A20D-47B2-BEA5-6126DB3F8BA8}" destId="{DD77C77C-F374-4FAB-BE46-A7C5C81427A0}" srcOrd="0" destOrd="0" presId="urn:microsoft.com/office/officeart/2005/8/layout/cycle1"/>
    <dgm:cxn modelId="{455DACAB-A1D0-4B4E-AC72-15AC74AA2C3F}" type="presOf" srcId="{B6900FC5-A98B-44CB-BFBE-451BBA47EE45}" destId="{48BAD266-1CBA-480A-A39B-E4A31334A478}" srcOrd="0" destOrd="0" presId="urn:microsoft.com/office/officeart/2005/8/layout/cycle1"/>
    <dgm:cxn modelId="{41051FAE-E13F-40E5-9F12-799BA217770C}" type="presOf" srcId="{4CCF988F-40D5-4EF3-A1D1-DCAF117BC539}" destId="{E1BF89E0-69B9-4F63-AC49-A1166DB00CCF}" srcOrd="0" destOrd="0" presId="urn:microsoft.com/office/officeart/2005/8/layout/cycle1"/>
    <dgm:cxn modelId="{93F6E4C4-74FB-4653-8FCA-78D926D96215}" type="presOf" srcId="{0F73B44C-7F5B-46F2-9B85-903A80A11E5D}" destId="{2CD09BC2-E533-44CA-B7C7-EB3D4EC2BED6}" srcOrd="0" destOrd="0" presId="urn:microsoft.com/office/officeart/2005/8/layout/cycle1"/>
    <dgm:cxn modelId="{290992DC-207F-4D05-B74B-68891DF44548}" type="presOf" srcId="{DF3D2A61-417E-4CA1-A9F5-123D9AA6B868}" destId="{B4E49760-FE58-4E89-A5BF-1D48DAF40148}" srcOrd="0" destOrd="0" presId="urn:microsoft.com/office/officeart/2005/8/layout/cycle1"/>
    <dgm:cxn modelId="{FC692BEE-B825-455E-A68C-50097C7D6527}" type="presOf" srcId="{2966DC68-55D7-466D-9D0B-399C3422E573}" destId="{985109CE-46B0-4497-835C-8A31C1C45E2D}" srcOrd="0" destOrd="0" presId="urn:microsoft.com/office/officeart/2005/8/layout/cycle1"/>
    <dgm:cxn modelId="{9B471FF4-4DDE-46F4-87C1-7E465D0EB1B7}" srcId="{2403414F-2764-4655-8D23-0BE133301E84}" destId="{B6900FC5-A98B-44CB-BFBE-451BBA47EE45}" srcOrd="4" destOrd="0" parTransId="{1B887915-D12C-48EA-9B74-5874E0CB224C}" sibTransId="{50D7EF29-9D6F-4D72-9500-661D7E8692DE}"/>
    <dgm:cxn modelId="{507695F8-067C-4A07-9190-0E01EBB35031}" srcId="{2403414F-2764-4655-8D23-0BE133301E84}" destId="{3A305085-BE9A-4A60-9B62-B85DADF09C96}" srcOrd="3" destOrd="0" parTransId="{F0C01954-E57E-4416-B4BF-981C4515D57B}" sibTransId="{CDA2B158-A0E0-478F-A1E3-CD0B18F6CE1A}"/>
    <dgm:cxn modelId="{FDDD586E-4C72-410C-8D1A-54043B56DC3C}" type="presParOf" srcId="{2B600D6B-3A42-4370-8DA3-37F1D2D23886}" destId="{E85DE0EF-9B7E-4DEA-8724-C793796D275C}" srcOrd="0" destOrd="0" presId="urn:microsoft.com/office/officeart/2005/8/layout/cycle1"/>
    <dgm:cxn modelId="{D67968CB-E9BA-498D-B5E7-18103B86D551}" type="presParOf" srcId="{2B600D6B-3A42-4370-8DA3-37F1D2D23886}" destId="{8CCC86A7-99B8-4719-8BAE-D6C25012B890}" srcOrd="1" destOrd="0" presId="urn:microsoft.com/office/officeart/2005/8/layout/cycle1"/>
    <dgm:cxn modelId="{FBE88DD1-C620-46CE-8363-52E5145D33E9}" type="presParOf" srcId="{2B600D6B-3A42-4370-8DA3-37F1D2D23886}" destId="{E1BF89E0-69B9-4F63-AC49-A1166DB00CCF}" srcOrd="2" destOrd="0" presId="urn:microsoft.com/office/officeart/2005/8/layout/cycle1"/>
    <dgm:cxn modelId="{0D2C3C01-B9A1-4393-9AF9-231C0CCC34C4}" type="presParOf" srcId="{2B600D6B-3A42-4370-8DA3-37F1D2D23886}" destId="{69B392A6-3FF2-4817-BB44-18A458CB84B5}" srcOrd="3" destOrd="0" presId="urn:microsoft.com/office/officeart/2005/8/layout/cycle1"/>
    <dgm:cxn modelId="{7A371549-57B9-41DC-80C9-87F45D12355F}" type="presParOf" srcId="{2B600D6B-3A42-4370-8DA3-37F1D2D23886}" destId="{B4E49760-FE58-4E89-A5BF-1D48DAF40148}" srcOrd="4" destOrd="0" presId="urn:microsoft.com/office/officeart/2005/8/layout/cycle1"/>
    <dgm:cxn modelId="{64AF2E96-C166-4A49-821E-BAA8261614C5}" type="presParOf" srcId="{2B600D6B-3A42-4370-8DA3-37F1D2D23886}" destId="{DD77C77C-F374-4FAB-BE46-A7C5C81427A0}" srcOrd="5" destOrd="0" presId="urn:microsoft.com/office/officeart/2005/8/layout/cycle1"/>
    <dgm:cxn modelId="{8A75EDEF-0D58-41F9-A91B-DDB4DD238A65}" type="presParOf" srcId="{2B600D6B-3A42-4370-8DA3-37F1D2D23886}" destId="{F320C35B-C479-4FF0-B3B7-BE56C7DA772C}" srcOrd="6" destOrd="0" presId="urn:microsoft.com/office/officeart/2005/8/layout/cycle1"/>
    <dgm:cxn modelId="{5ACB98C6-DB6A-4C82-A43E-29769984B81A}" type="presParOf" srcId="{2B600D6B-3A42-4370-8DA3-37F1D2D23886}" destId="{985109CE-46B0-4497-835C-8A31C1C45E2D}" srcOrd="7" destOrd="0" presId="urn:microsoft.com/office/officeart/2005/8/layout/cycle1"/>
    <dgm:cxn modelId="{779FFA45-AA9E-492D-98CA-37F7F4373D74}" type="presParOf" srcId="{2B600D6B-3A42-4370-8DA3-37F1D2D23886}" destId="{2CD09BC2-E533-44CA-B7C7-EB3D4EC2BED6}" srcOrd="8" destOrd="0" presId="urn:microsoft.com/office/officeart/2005/8/layout/cycle1"/>
    <dgm:cxn modelId="{B8090566-7420-489C-81B1-E9035DF10D86}" type="presParOf" srcId="{2B600D6B-3A42-4370-8DA3-37F1D2D23886}" destId="{F558927B-C8A1-4E0C-AFF6-2BFC0BCCBDAE}" srcOrd="9" destOrd="0" presId="urn:microsoft.com/office/officeart/2005/8/layout/cycle1"/>
    <dgm:cxn modelId="{AB651EC5-BB17-49D9-B4FD-8046581CBC89}" type="presParOf" srcId="{2B600D6B-3A42-4370-8DA3-37F1D2D23886}" destId="{8F0CC8FB-6BDA-48FA-9EEF-8A7AD778BB3B}" srcOrd="10" destOrd="0" presId="urn:microsoft.com/office/officeart/2005/8/layout/cycle1"/>
    <dgm:cxn modelId="{C9B1ABCD-D5EB-4BA3-BC8D-8E922A143D9B}" type="presParOf" srcId="{2B600D6B-3A42-4370-8DA3-37F1D2D23886}" destId="{1CF45CDE-8ECF-4C45-BE7F-943E50E60635}" srcOrd="11" destOrd="0" presId="urn:microsoft.com/office/officeart/2005/8/layout/cycle1"/>
    <dgm:cxn modelId="{7976F7D0-21A5-4590-BA4F-8DF00668C3E0}" type="presParOf" srcId="{2B600D6B-3A42-4370-8DA3-37F1D2D23886}" destId="{9BFD106B-51C5-46F1-A85B-DFA01475AB09}" srcOrd="12" destOrd="0" presId="urn:microsoft.com/office/officeart/2005/8/layout/cycle1"/>
    <dgm:cxn modelId="{08A52EA5-82C4-414E-ACE4-782790879946}" type="presParOf" srcId="{2B600D6B-3A42-4370-8DA3-37F1D2D23886}" destId="{48BAD266-1CBA-480A-A39B-E4A31334A478}" srcOrd="13" destOrd="0" presId="urn:microsoft.com/office/officeart/2005/8/layout/cycle1"/>
    <dgm:cxn modelId="{82256E79-4CCA-4E47-B684-6288A9B9AED0}" type="presParOf" srcId="{2B600D6B-3A42-4370-8DA3-37F1D2D23886}" destId="{332E85AD-B37A-4034-A8E7-FA71EF6B94A8}"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C86A7-99B8-4719-8BAE-D6C25012B890}">
      <dsp:nvSpPr>
        <dsp:cNvPr id="0" name=""/>
        <dsp:cNvSpPr/>
      </dsp:nvSpPr>
      <dsp:spPr>
        <a:xfrm>
          <a:off x="3227844" y="33352"/>
          <a:ext cx="1121395" cy="11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Century Gothic" panose="020B0502020202020204"/>
              <a:ea typeface="+mn-ea"/>
              <a:cs typeface="+mn-cs"/>
            </a:rPr>
            <a:t>We follow God’s Plan</a:t>
          </a:r>
        </a:p>
      </dsp:txBody>
      <dsp:txXfrm>
        <a:off x="3227844" y="33352"/>
        <a:ext cx="1121395" cy="1121395"/>
      </dsp:txXfrm>
    </dsp:sp>
    <dsp:sp modelId="{E1BF89E0-69B9-4F63-AC49-A1166DB00CCF}">
      <dsp:nvSpPr>
        <dsp:cNvPr id="0" name=""/>
        <dsp:cNvSpPr/>
      </dsp:nvSpPr>
      <dsp:spPr>
        <a:xfrm>
          <a:off x="590637" y="997"/>
          <a:ext cx="4203525" cy="4203525"/>
        </a:xfrm>
        <a:prstGeom prst="circularArrow">
          <a:avLst>
            <a:gd name="adj1" fmla="val 5200"/>
            <a:gd name="adj2" fmla="val 335882"/>
            <a:gd name="adj3" fmla="val 21293367"/>
            <a:gd name="adj4" fmla="val 19766129"/>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E49760-FE58-4E89-A5BF-1D48DAF40148}">
      <dsp:nvSpPr>
        <dsp:cNvPr id="0" name=""/>
        <dsp:cNvSpPr/>
      </dsp:nvSpPr>
      <dsp:spPr>
        <a:xfrm>
          <a:off x="3905297" y="2118338"/>
          <a:ext cx="1121395" cy="11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Century Gothic" panose="020B0502020202020204"/>
              <a:ea typeface="+mn-ea"/>
              <a:cs typeface="+mn-cs"/>
            </a:rPr>
            <a:t>We deviate from God’s Plan</a:t>
          </a:r>
        </a:p>
      </dsp:txBody>
      <dsp:txXfrm>
        <a:off x="3905297" y="2118338"/>
        <a:ext cx="1121395" cy="1121395"/>
      </dsp:txXfrm>
    </dsp:sp>
    <dsp:sp modelId="{DD77C77C-F374-4FAB-BE46-A7C5C81427A0}">
      <dsp:nvSpPr>
        <dsp:cNvPr id="0" name=""/>
        <dsp:cNvSpPr/>
      </dsp:nvSpPr>
      <dsp:spPr>
        <a:xfrm>
          <a:off x="590637" y="997"/>
          <a:ext cx="4203525" cy="4203525"/>
        </a:xfrm>
        <a:prstGeom prst="circularArrow">
          <a:avLst>
            <a:gd name="adj1" fmla="val 5200"/>
            <a:gd name="adj2" fmla="val 335882"/>
            <a:gd name="adj3" fmla="val 4014828"/>
            <a:gd name="adj4" fmla="val 2253313"/>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5109CE-46B0-4497-835C-8A31C1C45E2D}">
      <dsp:nvSpPr>
        <dsp:cNvPr id="0" name=""/>
        <dsp:cNvSpPr/>
      </dsp:nvSpPr>
      <dsp:spPr>
        <a:xfrm>
          <a:off x="2131702" y="3406930"/>
          <a:ext cx="1121395" cy="11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Century Gothic" panose="020B0502020202020204"/>
              <a:ea typeface="+mn-ea"/>
              <a:cs typeface="+mn-cs"/>
            </a:rPr>
            <a:t>We need to be rescued</a:t>
          </a:r>
        </a:p>
      </dsp:txBody>
      <dsp:txXfrm>
        <a:off x="2131702" y="3406930"/>
        <a:ext cx="1121395" cy="1121395"/>
      </dsp:txXfrm>
    </dsp:sp>
    <dsp:sp modelId="{2CD09BC2-E533-44CA-B7C7-EB3D4EC2BED6}">
      <dsp:nvSpPr>
        <dsp:cNvPr id="0" name=""/>
        <dsp:cNvSpPr/>
      </dsp:nvSpPr>
      <dsp:spPr>
        <a:xfrm>
          <a:off x="590637" y="997"/>
          <a:ext cx="4203525" cy="4203525"/>
        </a:xfrm>
        <a:prstGeom prst="circularArrow">
          <a:avLst>
            <a:gd name="adj1" fmla="val 5200"/>
            <a:gd name="adj2" fmla="val 335882"/>
            <a:gd name="adj3" fmla="val 8210804"/>
            <a:gd name="adj4" fmla="val 6449290"/>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0CC8FB-6BDA-48FA-9EEF-8A7AD778BB3B}">
      <dsp:nvSpPr>
        <dsp:cNvPr id="0" name=""/>
        <dsp:cNvSpPr/>
      </dsp:nvSpPr>
      <dsp:spPr>
        <a:xfrm>
          <a:off x="358107" y="2118338"/>
          <a:ext cx="1121395" cy="11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Century Gothic" panose="020B0502020202020204"/>
              <a:ea typeface="+mn-ea"/>
              <a:cs typeface="+mn-cs"/>
            </a:rPr>
            <a:t>We repent of our sins</a:t>
          </a:r>
        </a:p>
        <a:p>
          <a:pPr marL="0" lvl="0" indent="0" algn="ctr" defTabSz="666750">
            <a:lnSpc>
              <a:spcPct val="90000"/>
            </a:lnSpc>
            <a:spcBef>
              <a:spcPct val="0"/>
            </a:spcBef>
            <a:spcAft>
              <a:spcPct val="35000"/>
            </a:spcAft>
            <a:buNone/>
          </a:pPr>
          <a:endParaRPr lang="en-US" sz="1500" kern="1200">
            <a:latin typeface="Century Gothic" panose="020B0502020202020204"/>
            <a:ea typeface="+mn-ea"/>
            <a:cs typeface="+mn-cs"/>
          </a:endParaRPr>
        </a:p>
      </dsp:txBody>
      <dsp:txXfrm>
        <a:off x="358107" y="2118338"/>
        <a:ext cx="1121395" cy="1121395"/>
      </dsp:txXfrm>
    </dsp:sp>
    <dsp:sp modelId="{1CF45CDE-8ECF-4C45-BE7F-943E50E60635}">
      <dsp:nvSpPr>
        <dsp:cNvPr id="0" name=""/>
        <dsp:cNvSpPr/>
      </dsp:nvSpPr>
      <dsp:spPr>
        <a:xfrm>
          <a:off x="590637" y="997"/>
          <a:ext cx="4203525" cy="4203525"/>
        </a:xfrm>
        <a:prstGeom prst="circularArrow">
          <a:avLst>
            <a:gd name="adj1" fmla="val 5200"/>
            <a:gd name="adj2" fmla="val 335882"/>
            <a:gd name="adj3" fmla="val 12297988"/>
            <a:gd name="adj4" fmla="val 10770751"/>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BAD266-1CBA-480A-A39B-E4A31334A478}">
      <dsp:nvSpPr>
        <dsp:cNvPr id="0" name=""/>
        <dsp:cNvSpPr/>
      </dsp:nvSpPr>
      <dsp:spPr>
        <a:xfrm>
          <a:off x="1035560" y="33352"/>
          <a:ext cx="1121395" cy="11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Century Gothic" panose="020B0502020202020204"/>
              <a:ea typeface="+mn-ea"/>
              <a:cs typeface="+mn-cs"/>
            </a:rPr>
            <a:t>We receive forgiveness</a:t>
          </a:r>
        </a:p>
      </dsp:txBody>
      <dsp:txXfrm>
        <a:off x="1035560" y="33352"/>
        <a:ext cx="1121395" cy="1121395"/>
      </dsp:txXfrm>
    </dsp:sp>
    <dsp:sp modelId="{332E85AD-B37A-4034-A8E7-FA71EF6B94A8}">
      <dsp:nvSpPr>
        <dsp:cNvPr id="0" name=""/>
        <dsp:cNvSpPr/>
      </dsp:nvSpPr>
      <dsp:spPr>
        <a:xfrm>
          <a:off x="590637" y="997"/>
          <a:ext cx="4203525" cy="4203525"/>
        </a:xfrm>
        <a:prstGeom prst="circularArrow">
          <a:avLst>
            <a:gd name="adj1" fmla="val 5200"/>
            <a:gd name="adj2" fmla="val 335882"/>
            <a:gd name="adj3" fmla="val 16865816"/>
            <a:gd name="adj4" fmla="val 1519830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37EA7770-2E65-46A5-AEA1-470ECEA2C62F}" type="datetimeFigureOut">
              <a:rPr lang="en-CA" smtClean="0"/>
              <a:t>2023-11-20</a:t>
            </a:fld>
            <a:endParaRPr lang="en-CA"/>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1E9B5C4F-E4DE-444F-8BC3-2970C6A24163}" type="slidenum">
              <a:rPr lang="en-CA" smtClean="0"/>
              <a:t>‹#›</a:t>
            </a:fld>
            <a:endParaRPr lang="en-CA"/>
          </a:p>
        </p:txBody>
      </p:sp>
    </p:spTree>
    <p:extLst>
      <p:ext uri="{BB962C8B-B14F-4D97-AF65-F5344CB8AC3E}">
        <p14:creationId xmlns:p14="http://schemas.microsoft.com/office/powerpoint/2010/main" val="12816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812800" y="1219200"/>
            <a:ext cx="105664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sz="2400"/>
          </a:p>
        </p:txBody>
      </p:sp>
      <p:sp>
        <p:nvSpPr>
          <p:cNvPr id="5" name="Line 8"/>
          <p:cNvSpPr>
            <a:spLocks noChangeShapeType="1"/>
          </p:cNvSpPr>
          <p:nvPr/>
        </p:nvSpPr>
        <p:spPr bwMode="auto">
          <a:xfrm>
            <a:off x="2641601" y="3962400"/>
            <a:ext cx="8682567"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sz="2400"/>
          </a:p>
        </p:txBody>
      </p:sp>
      <p:sp>
        <p:nvSpPr>
          <p:cNvPr id="55298" name="Rectangle 2"/>
          <p:cNvSpPr>
            <a:spLocks noGrp="1" noChangeArrowheads="1"/>
          </p:cNvSpPr>
          <p:nvPr>
            <p:ph type="ctrTitle"/>
          </p:nvPr>
        </p:nvSpPr>
        <p:spPr>
          <a:xfrm>
            <a:off x="1219201" y="1524000"/>
            <a:ext cx="10164233" cy="1752600"/>
          </a:xfrm>
        </p:spPr>
        <p:txBody>
          <a:bodyPr/>
          <a:lstStyle>
            <a:lvl1pPr>
              <a:defRPr sz="5000"/>
            </a:lvl1pPr>
          </a:lstStyle>
          <a:p>
            <a:pPr lvl="0"/>
            <a:r>
              <a:rPr lang="en-US" altLang="en-US" noProof="0"/>
              <a:t>Click to edit Master title style</a:t>
            </a:r>
          </a:p>
        </p:txBody>
      </p:sp>
      <p:sp>
        <p:nvSpPr>
          <p:cNvPr id="55299" name="Rectangle 3"/>
          <p:cNvSpPr>
            <a:spLocks noGrp="1" noChangeArrowheads="1"/>
          </p:cNvSpPr>
          <p:nvPr>
            <p:ph type="subTitle" idx="1"/>
          </p:nvPr>
        </p:nvSpPr>
        <p:spPr>
          <a:xfrm>
            <a:off x="2641600" y="3962400"/>
            <a:ext cx="87376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 name="Rectangle 4"/>
          <p:cNvSpPr>
            <a:spLocks noGrp="1" noChangeArrowheads="1"/>
          </p:cNvSpPr>
          <p:nvPr>
            <p:ph type="dt" sz="half" idx="10"/>
          </p:nvPr>
        </p:nvSpPr>
        <p:spPr/>
        <p:txBody>
          <a:bodyPr/>
          <a:lstStyle>
            <a:lvl1pPr>
              <a:defRPr smtClean="0"/>
            </a:lvl1pPr>
          </a:lstStyle>
          <a:p>
            <a:fld id="{6A18BFC9-E68E-4709-A2E3-016457C356F2}" type="datetimeFigureOut">
              <a:rPr lang="en-CA" smtClean="0"/>
              <a:t>2023-11-20</a:t>
            </a:fld>
            <a:endParaRPr lang="en-CA"/>
          </a:p>
        </p:txBody>
      </p:sp>
      <p:sp>
        <p:nvSpPr>
          <p:cNvPr id="7" name="Rectangle 5"/>
          <p:cNvSpPr>
            <a:spLocks noGrp="1" noChangeArrowheads="1"/>
          </p:cNvSpPr>
          <p:nvPr>
            <p:ph type="ftr" sz="quarter" idx="11"/>
          </p:nvPr>
        </p:nvSpPr>
        <p:spPr>
          <a:xfrm>
            <a:off x="4165600" y="6243638"/>
            <a:ext cx="3860800" cy="457200"/>
          </a:xfrm>
        </p:spPr>
        <p:txBody>
          <a:bodyPr/>
          <a:lstStyle>
            <a:lvl1pPr>
              <a:defRPr smtClean="0"/>
            </a:lvl1pPr>
          </a:lstStyle>
          <a:p>
            <a:endParaRPr lang="en-CA"/>
          </a:p>
        </p:txBody>
      </p:sp>
      <p:sp>
        <p:nvSpPr>
          <p:cNvPr id="8" name="Rectangle 6"/>
          <p:cNvSpPr>
            <a:spLocks noGrp="1" noChangeArrowheads="1"/>
          </p:cNvSpPr>
          <p:nvPr>
            <p:ph type="sldNum" sz="quarter" idx="12"/>
          </p:nvPr>
        </p:nvSpPr>
        <p:spPr/>
        <p:txBody>
          <a:bodyPr/>
          <a:lstStyle>
            <a:lvl1pPr>
              <a:defRPr smtClean="0"/>
            </a:lvl1pPr>
          </a:lstStyle>
          <a:p>
            <a:fld id="{EA4B2197-8DBD-4CDC-8B1E-3DEEBB651FF6}" type="slidenum">
              <a:rPr lang="en-CA" smtClean="0"/>
              <a:t>‹#›</a:t>
            </a:fld>
            <a:endParaRPr lang="en-CA"/>
          </a:p>
        </p:txBody>
      </p:sp>
    </p:spTree>
    <p:extLst>
      <p:ext uri="{BB962C8B-B14F-4D97-AF65-F5344CB8AC3E}">
        <p14:creationId xmlns:p14="http://schemas.microsoft.com/office/powerpoint/2010/main" val="2140704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29111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125942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30725"/>
          </a:xfrm>
        </p:spPr>
        <p:txBody>
          <a:bodyPr/>
          <a:lstStyle/>
          <a:p>
            <a:pPr lvl="0"/>
            <a:r>
              <a:rPr lang="en-US" noProof="0"/>
              <a:t>Click icon to add chart</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21536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84783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77188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88144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8" name="Rectangle 5"/>
          <p:cNvSpPr>
            <a:spLocks noGrp="1" noChangeArrowheads="1"/>
          </p:cNvSpPr>
          <p:nvPr>
            <p:ph type="ftr" sz="quarter" idx="11"/>
          </p:nvPr>
        </p:nvSpPr>
        <p:spPr>
          <a:ln/>
        </p:spPr>
        <p:txBody>
          <a:bodyPr/>
          <a:lstStyle>
            <a:lvl1pPr>
              <a:defRPr/>
            </a:lvl1pPr>
          </a:lstStyle>
          <a:p>
            <a:endParaRPr lang="en-CA"/>
          </a:p>
        </p:txBody>
      </p:sp>
      <p:sp>
        <p:nvSpPr>
          <p:cNvPr id="9"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86145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4" name="Rectangle 5"/>
          <p:cNvSpPr>
            <a:spLocks noGrp="1" noChangeArrowheads="1"/>
          </p:cNvSpPr>
          <p:nvPr>
            <p:ph type="ftr" sz="quarter" idx="11"/>
          </p:nvPr>
        </p:nvSpPr>
        <p:spPr>
          <a:ln/>
        </p:spPr>
        <p:txBody>
          <a:bodyPr/>
          <a:lstStyle>
            <a:lvl1pPr>
              <a:defRPr/>
            </a:lvl1pPr>
          </a:lstStyle>
          <a:p>
            <a:endParaRPr lang="en-CA"/>
          </a:p>
        </p:txBody>
      </p:sp>
      <p:sp>
        <p:nvSpPr>
          <p:cNvPr id="5"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240490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3" name="Rectangle 5"/>
          <p:cNvSpPr>
            <a:spLocks noGrp="1" noChangeArrowheads="1"/>
          </p:cNvSpPr>
          <p:nvPr>
            <p:ph type="ftr" sz="quarter" idx="11"/>
          </p:nvPr>
        </p:nvSpPr>
        <p:spPr>
          <a:ln/>
        </p:spPr>
        <p:txBody>
          <a:bodyPr/>
          <a:lstStyle>
            <a:lvl1pPr>
              <a:defRPr/>
            </a:lvl1pPr>
          </a:lstStyle>
          <a:p>
            <a:endParaRPr lang="en-CA"/>
          </a:p>
        </p:txBody>
      </p:sp>
      <p:sp>
        <p:nvSpPr>
          <p:cNvPr id="4"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147410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404429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2023-11-20</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8613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4276" name="Rectangle 4"/>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mj-lt"/>
              </a:defRPr>
            </a:lvl1pPr>
          </a:lstStyle>
          <a:p>
            <a:fld id="{6A18BFC9-E68E-4709-A2E3-016457C356F2}" type="datetimeFigureOut">
              <a:rPr lang="en-CA" smtClean="0"/>
              <a:t>2023-11-20</a:t>
            </a:fld>
            <a:endParaRPr lang="en-CA"/>
          </a:p>
        </p:txBody>
      </p:sp>
      <p:sp>
        <p:nvSpPr>
          <p:cNvPr id="54277"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latin typeface="+mj-lt"/>
              </a:defRPr>
            </a:lvl1pPr>
          </a:lstStyle>
          <a:p>
            <a:endParaRPr lang="en-CA"/>
          </a:p>
        </p:txBody>
      </p:sp>
      <p:sp>
        <p:nvSpPr>
          <p:cNvPr id="54278" name="Rectangle 6"/>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mj-lt"/>
              </a:defRPr>
            </a:lvl1pPr>
          </a:lstStyle>
          <a:p>
            <a:fld id="{EA4B2197-8DBD-4CDC-8B1E-3DEEBB651FF6}" type="slidenum">
              <a:rPr lang="en-CA" smtClean="0"/>
              <a:t>‹#›</a:t>
            </a:fld>
            <a:endParaRPr lang="en-CA"/>
          </a:p>
        </p:txBody>
      </p:sp>
      <p:sp>
        <p:nvSpPr>
          <p:cNvPr id="1031" name="Freeform 7"/>
          <p:cNvSpPr>
            <a:spLocks noChangeArrowheads="1"/>
          </p:cNvSpPr>
          <p:nvPr/>
        </p:nvSpPr>
        <p:spPr bwMode="auto">
          <a:xfrm>
            <a:off x="508000" y="228600"/>
            <a:ext cx="109728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sz="2400"/>
          </a:p>
        </p:txBody>
      </p:sp>
      <p:sp>
        <p:nvSpPr>
          <p:cNvPr id="1032" name="Line 8"/>
          <p:cNvSpPr>
            <a:spLocks noChangeShapeType="1"/>
          </p:cNvSpPr>
          <p:nvPr/>
        </p:nvSpPr>
        <p:spPr bwMode="auto">
          <a:xfrm>
            <a:off x="609600" y="6172200"/>
            <a:ext cx="10972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sz="2400"/>
          </a:p>
        </p:txBody>
      </p:sp>
    </p:spTree>
    <p:extLst>
      <p:ext uri="{BB962C8B-B14F-4D97-AF65-F5344CB8AC3E}">
        <p14:creationId xmlns:p14="http://schemas.microsoft.com/office/powerpoint/2010/main" val="20817833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489B-D626-4FDF-A7E1-FCE974A13628}"/>
              </a:ext>
            </a:extLst>
          </p:cNvPr>
          <p:cNvSpPr>
            <a:spLocks noGrp="1"/>
          </p:cNvSpPr>
          <p:nvPr>
            <p:ph type="ctrTitle"/>
          </p:nvPr>
        </p:nvSpPr>
        <p:spPr>
          <a:xfrm>
            <a:off x="1219201" y="1524000"/>
            <a:ext cx="10164233" cy="1298713"/>
          </a:xfrm>
        </p:spPr>
        <p:txBody>
          <a:bodyPr/>
          <a:lstStyle/>
          <a:p>
            <a:pPr algn="ctr"/>
            <a:r>
              <a:rPr lang="en-US" sz="7200" b="1" dirty="0">
                <a:latin typeface="Comic Sans MS" panose="030F0702030302020204" pitchFamily="66" charset="0"/>
              </a:rPr>
              <a:t>THE CHOSEN</a:t>
            </a:r>
            <a:br>
              <a:rPr lang="en-US" sz="7200" b="1" dirty="0">
                <a:solidFill>
                  <a:schemeClr val="accent6">
                    <a:lumMod val="60000"/>
                    <a:lumOff val="40000"/>
                  </a:schemeClr>
                </a:solidFill>
                <a:latin typeface="Comic Sans MS" panose="030F0702030302020204" pitchFamily="66" charset="0"/>
              </a:rPr>
            </a:br>
            <a:r>
              <a:rPr lang="en-US" sz="6000" b="1" dirty="0">
                <a:solidFill>
                  <a:schemeClr val="accent6">
                    <a:lumMod val="60000"/>
                    <a:lumOff val="40000"/>
                  </a:schemeClr>
                </a:solidFill>
                <a:latin typeface="Comic Sans MS" panose="030F0702030302020204" pitchFamily="66" charset="0"/>
              </a:rPr>
              <a:t>EPISODE SIX</a:t>
            </a:r>
            <a:endParaRPr lang="en-CA" sz="6000" b="1" dirty="0">
              <a:solidFill>
                <a:schemeClr val="accent6">
                  <a:lumMod val="60000"/>
                  <a:lumOff val="40000"/>
                </a:schemeClr>
              </a:solidFill>
              <a:latin typeface="Comic Sans MS" panose="030F0702030302020204" pitchFamily="66" charset="0"/>
            </a:endParaRPr>
          </a:p>
        </p:txBody>
      </p:sp>
      <p:sp>
        <p:nvSpPr>
          <p:cNvPr id="3" name="Subtitle 2">
            <a:extLst>
              <a:ext uri="{FF2B5EF4-FFF2-40B4-BE49-F238E27FC236}">
                <a16:creationId xmlns:a16="http://schemas.microsoft.com/office/drawing/2014/main" id="{1B112DE6-4512-4E55-8B91-8240B0DA8D96}"/>
              </a:ext>
            </a:extLst>
          </p:cNvPr>
          <p:cNvSpPr>
            <a:spLocks noGrp="1"/>
          </p:cNvSpPr>
          <p:nvPr>
            <p:ph type="subTitle" idx="1"/>
          </p:nvPr>
        </p:nvSpPr>
        <p:spPr>
          <a:xfrm>
            <a:off x="7104184" y="7047914"/>
            <a:ext cx="3360615" cy="1579098"/>
          </a:xfrm>
        </p:spPr>
        <p:txBody>
          <a:bodyPr/>
          <a:lstStyle/>
          <a:p>
            <a:endParaRPr lang="en-CA" b="1" dirty="0">
              <a:latin typeface="Brush Script MT" panose="03060802040406070304" pitchFamily="66" charset="0"/>
            </a:endParaRPr>
          </a:p>
        </p:txBody>
      </p:sp>
    </p:spTree>
    <p:extLst>
      <p:ext uri="{BB962C8B-B14F-4D97-AF65-F5344CB8AC3E}">
        <p14:creationId xmlns:p14="http://schemas.microsoft.com/office/powerpoint/2010/main" val="2936789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A2DC-4F35-464F-9FB4-507A5FAC4227}"/>
              </a:ext>
            </a:extLst>
          </p:cNvPr>
          <p:cNvSpPr>
            <a:spLocks noGrp="1"/>
          </p:cNvSpPr>
          <p:nvPr>
            <p:ph type="title"/>
          </p:nvPr>
        </p:nvSpPr>
        <p:spPr>
          <a:xfrm>
            <a:off x="609600" y="277815"/>
            <a:ext cx="10972800" cy="663090"/>
          </a:xfrm>
        </p:spPr>
        <p:txBody>
          <a:bodyPr/>
          <a:lstStyle/>
          <a:p>
            <a:pPr algn="ctr"/>
            <a:r>
              <a:rPr lang="en-US" b="1" dirty="0">
                <a:solidFill>
                  <a:srgbClr val="008000"/>
                </a:solidFill>
                <a:latin typeface="Comic Sans MS" panose="030F0702030302020204" pitchFamily="66" charset="0"/>
              </a:rPr>
              <a:t>EPISODE OVERVIEW</a:t>
            </a:r>
            <a:endParaRPr lang="en-CA" b="1" dirty="0">
              <a:solidFill>
                <a:srgbClr val="008000"/>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9710B197-AC26-371B-5CAA-95F110E82C82}"/>
              </a:ext>
            </a:extLst>
          </p:cNvPr>
          <p:cNvSpPr>
            <a:spLocks noGrp="1"/>
          </p:cNvSpPr>
          <p:nvPr>
            <p:ph idx="1"/>
          </p:nvPr>
        </p:nvSpPr>
        <p:spPr>
          <a:xfrm>
            <a:off x="609600" y="940905"/>
            <a:ext cx="10972800" cy="5190021"/>
          </a:xfrm>
        </p:spPr>
        <p:txBody>
          <a:bodyPr/>
          <a:lstStyle/>
          <a:p>
            <a:r>
              <a:rPr lang="en-US" sz="2400" dirty="0">
                <a:latin typeface="Comic Sans MS" panose="030F0702030302020204" pitchFamily="66" charset="0"/>
              </a:rPr>
              <a:t>Jesus heals the leper witnessed by woman Tamar</a:t>
            </a:r>
          </a:p>
          <a:p>
            <a:r>
              <a:rPr lang="en-US" sz="2400" dirty="0">
                <a:latin typeface="Comic Sans MS" panose="030F0702030302020204" pitchFamily="66" charset="0"/>
              </a:rPr>
              <a:t>Jesus goes to Zebedee’s house, crowd gathers and includes, Romans, Matthew, Nicodemus, Pharisees, Abigail &amp; Joshua. Each of these characters, from their different perspectives, experience the healing of the paralytic. </a:t>
            </a:r>
          </a:p>
          <a:p>
            <a:r>
              <a:rPr lang="en-US" sz="2400" dirty="0">
                <a:latin typeface="Comic Sans MS" panose="030F0702030302020204" pitchFamily="66" charset="0"/>
              </a:rPr>
              <a:t>Matthew continues to be puzzled and seeks out Peter &amp; Andrew</a:t>
            </a:r>
          </a:p>
          <a:p>
            <a:r>
              <a:rPr lang="en-US" sz="2400" dirty="0">
                <a:latin typeface="Comic Sans MS" panose="030F0702030302020204" pitchFamily="66" charset="0"/>
              </a:rPr>
              <a:t>Nicodemus seeks to speak to Jesus</a:t>
            </a:r>
          </a:p>
          <a:p>
            <a:r>
              <a:rPr lang="en-US" sz="2400" dirty="0">
                <a:latin typeface="Comic Sans MS" panose="030F0702030302020204" pitchFamily="66" charset="0"/>
              </a:rPr>
              <a:t>The excitement is growing, people are paying attention, Jesus heals people and urges them to be vigilant in faith, followers are growing in numbers and so are his enemies.</a:t>
            </a:r>
          </a:p>
          <a:p>
            <a:r>
              <a:rPr lang="en-US" sz="2400" dirty="0">
                <a:latin typeface="Comic Sans MS" panose="030F0702030302020204" pitchFamily="66" charset="0"/>
              </a:rPr>
              <a:t>Jesus is teaching the people who are gathered there – many parables and familiar teachings</a:t>
            </a:r>
            <a:endParaRPr lang="en-CA" sz="2400" dirty="0">
              <a:latin typeface="Comic Sans MS" panose="030F0702030302020204" pitchFamily="66" charset="0"/>
            </a:endParaRPr>
          </a:p>
        </p:txBody>
      </p:sp>
    </p:spTree>
    <p:extLst>
      <p:ext uri="{BB962C8B-B14F-4D97-AF65-F5344CB8AC3E}">
        <p14:creationId xmlns:p14="http://schemas.microsoft.com/office/powerpoint/2010/main" val="2565392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TABLE TALK</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131924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6047-88B5-0436-53E5-CCEAC34E41BB}"/>
              </a:ext>
            </a:extLst>
          </p:cNvPr>
          <p:cNvSpPr>
            <a:spLocks noGrp="1"/>
          </p:cNvSpPr>
          <p:nvPr>
            <p:ph type="title"/>
          </p:nvPr>
        </p:nvSpPr>
        <p:spPr/>
        <p:txBody>
          <a:bodyPr/>
          <a:lstStyle/>
          <a:p>
            <a:pPr algn="ctr"/>
            <a:r>
              <a:rPr lang="en-US" b="1" dirty="0">
                <a:latin typeface="Comic Sans MS" panose="030F0702030302020204" pitchFamily="66" charset="0"/>
              </a:rPr>
              <a:t>TABLE TALK </a:t>
            </a:r>
            <a:endParaRPr lang="en-CA" b="1"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16E7FB9D-7CBB-ABF3-3AE3-74C73D45665C}"/>
              </a:ext>
            </a:extLst>
          </p:cNvPr>
          <p:cNvSpPr>
            <a:spLocks noGrp="1"/>
          </p:cNvSpPr>
          <p:nvPr>
            <p:ph idx="1"/>
          </p:nvPr>
        </p:nvSpPr>
        <p:spPr>
          <a:xfrm>
            <a:off x="609600" y="954157"/>
            <a:ext cx="10972800" cy="5176770"/>
          </a:xfrm>
        </p:spPr>
        <p:txBody>
          <a:bodyPr/>
          <a:lstStyle/>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What characters impacted you this episode? What story line especially caught your attention?</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is teaching his followers while other actions are underway. How many of his parables and teachings were you able to notice? What are they? Which of the teachings / parables impacted you the most? Why?</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Leprosy was a disease in the time of Jesus which caused fear. It was a sickness which rendered a person no longer worthy of dignity, love or community. Are there any “like” situations in our world today? How do you think Jesus would respond? How are we called to respond?</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How did the disciples’ reaction to the leper differ from Jesus’ reaction? What do you suppose they thought when Jesus touched him? When he healed him?</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How would you describe the faith and courage of the leper or the paralytic’s friends? What are examples of such faith today?</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In order to take such extreme measures, what must Tamar and the 4 men who carried their friend believed about Jesus? What keeps you from pursuing Jesus with that same kind of passion?</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800" dirty="0"/>
          </a:p>
        </p:txBody>
      </p:sp>
    </p:spTree>
    <p:extLst>
      <p:ext uri="{BB962C8B-B14F-4D97-AF65-F5344CB8AC3E}">
        <p14:creationId xmlns:p14="http://schemas.microsoft.com/office/powerpoint/2010/main" val="1599999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EA4A95-32CF-3E75-6352-D61BC8B22422}"/>
              </a:ext>
            </a:extLst>
          </p:cNvPr>
          <p:cNvSpPr>
            <a:spLocks noGrp="1"/>
          </p:cNvSpPr>
          <p:nvPr>
            <p:ph type="title"/>
          </p:nvPr>
        </p:nvSpPr>
        <p:spPr/>
        <p:txBody>
          <a:bodyPr/>
          <a:lstStyle/>
          <a:p>
            <a:pPr algn="ctr"/>
            <a:r>
              <a:rPr lang="en-US" b="1" dirty="0">
                <a:latin typeface="Comic Sans MS" panose="030F0702030302020204" pitchFamily="66" charset="0"/>
              </a:rPr>
              <a:t>TABLE TALK</a:t>
            </a:r>
            <a:endParaRPr lang="en-CA" b="1" dirty="0">
              <a:latin typeface="Comic Sans MS" panose="030F0702030302020204" pitchFamily="66" charset="0"/>
            </a:endParaRPr>
          </a:p>
        </p:txBody>
      </p:sp>
      <p:sp>
        <p:nvSpPr>
          <p:cNvPr id="5" name="Content Placeholder 4">
            <a:extLst>
              <a:ext uri="{FF2B5EF4-FFF2-40B4-BE49-F238E27FC236}">
                <a16:creationId xmlns:a16="http://schemas.microsoft.com/office/drawing/2014/main" id="{4C9AEAC8-76DE-3EE3-0D64-483F21AA8476}"/>
              </a:ext>
            </a:extLst>
          </p:cNvPr>
          <p:cNvSpPr>
            <a:spLocks noGrp="1"/>
          </p:cNvSpPr>
          <p:nvPr>
            <p:ph idx="1"/>
          </p:nvPr>
        </p:nvSpPr>
        <p:spPr>
          <a:xfrm>
            <a:off x="609600" y="1113183"/>
            <a:ext cx="10972800" cy="5017743"/>
          </a:xfrm>
        </p:spPr>
        <p:txBody>
          <a:bodyPr/>
          <a:lstStyle/>
          <a:p>
            <a:pPr>
              <a:lnSpc>
                <a:spcPct val="107000"/>
              </a:lnSpc>
              <a:spcBef>
                <a:spcPts val="0"/>
              </a:spcBef>
              <a:spcAft>
                <a:spcPts val="0"/>
              </a:spcAft>
            </a:pPr>
            <a:r>
              <a:rPr lang="en-CA" sz="2400" kern="100" dirty="0">
                <a:effectLst/>
                <a:latin typeface="Comic Sans MS" panose="030F0702030302020204" pitchFamily="66" charset="0"/>
                <a:ea typeface="Calibri" panose="020F0502020204030204" pitchFamily="34" charset="0"/>
                <a:cs typeface="Times New Roman" panose="02020603050405020304" pitchFamily="18" charset="0"/>
              </a:rPr>
              <a:t>How did the healing of the paralytic impact the characters who were present? (Consider some or all: Abigail &amp; Joshua, Matthew, Simon, Mary Magdalen, Nicodemus, Shmuel, Zebedee, Roman soldier, Egyptian woman Tamar and others present) – the paralytic himself? </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400" kern="100" dirty="0">
                <a:effectLst/>
                <a:latin typeface="Comic Sans MS" panose="030F0702030302020204" pitchFamily="66" charset="0"/>
                <a:ea typeface="Calibri" panose="020F0502020204030204" pitchFamily="34" charset="0"/>
                <a:cs typeface="Times New Roman" panose="02020603050405020304" pitchFamily="18" charset="0"/>
              </a:rPr>
              <a:t>Can you relate at all to Matthew’s journey at this point? How do you see Matthew processing what he is witnessing?</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400" kern="100" dirty="0">
                <a:effectLst/>
                <a:latin typeface="Comic Sans MS" panose="030F0702030302020204" pitchFamily="66" charset="0"/>
                <a:ea typeface="Calibri" panose="020F0502020204030204" pitchFamily="34" charset="0"/>
                <a:cs typeface="Times New Roman" panose="02020603050405020304" pitchFamily="18" charset="0"/>
              </a:rPr>
              <a:t>There is a lot of compassion emphasized in this episode. How did Jesus preach about and show compassion? What are some examples of how we can show the same kind of compassion?</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400" kern="100" dirty="0">
                <a:effectLst/>
                <a:latin typeface="Comic Sans MS" panose="030F0702030302020204" pitchFamily="66" charset="0"/>
                <a:ea typeface="Calibri" panose="020F0502020204030204" pitchFamily="34" charset="0"/>
                <a:cs typeface="Times New Roman" panose="02020603050405020304" pitchFamily="18" charset="0"/>
              </a:rPr>
              <a:t>Have you had any kind of experience where you felt healed by Jesus? </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b="1" dirty="0">
              <a:latin typeface="Comic Sans MS" panose="030F0702030302020204" pitchFamily="66" charset="0"/>
            </a:endParaRPr>
          </a:p>
        </p:txBody>
      </p:sp>
    </p:spTree>
    <p:extLst>
      <p:ext uri="{BB962C8B-B14F-4D97-AF65-F5344CB8AC3E}">
        <p14:creationId xmlns:p14="http://schemas.microsoft.com/office/powerpoint/2010/main" val="1622053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TEACHINGS OF JESUS</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1632265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3BA6E-2E8C-4A69-CD61-F168F73EB35E}"/>
              </a:ext>
            </a:extLst>
          </p:cNvPr>
          <p:cNvSpPr>
            <a:spLocks noGrp="1"/>
          </p:cNvSpPr>
          <p:nvPr>
            <p:ph type="title"/>
          </p:nvPr>
        </p:nvSpPr>
        <p:spPr>
          <a:xfrm>
            <a:off x="609600" y="277814"/>
            <a:ext cx="10972800" cy="702847"/>
          </a:xfrm>
        </p:spPr>
        <p:txBody>
          <a:bodyPr/>
          <a:lstStyle/>
          <a:p>
            <a:pPr algn="ctr"/>
            <a:r>
              <a:rPr lang="en-US" b="1" dirty="0">
                <a:solidFill>
                  <a:srgbClr val="008000"/>
                </a:solidFill>
                <a:latin typeface="Comic Sans MS" panose="030F0702030302020204" pitchFamily="66" charset="0"/>
              </a:rPr>
              <a:t>TEACHINGS OF JESUS</a:t>
            </a:r>
            <a:endParaRPr lang="en-CA" b="1" dirty="0">
              <a:solidFill>
                <a:srgbClr val="008000"/>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DE042483-4308-ED80-F3E9-5C32704B082D}"/>
              </a:ext>
            </a:extLst>
          </p:cNvPr>
          <p:cNvSpPr>
            <a:spLocks noGrp="1"/>
          </p:cNvSpPr>
          <p:nvPr>
            <p:ph idx="1"/>
          </p:nvPr>
        </p:nvSpPr>
        <p:spPr>
          <a:xfrm>
            <a:off x="609600" y="980661"/>
            <a:ext cx="10972800" cy="5150265"/>
          </a:xfrm>
        </p:spPr>
        <p:txBody>
          <a:bodyPr/>
          <a:lstStyle/>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A woman recalls the parable of the fishing net and asks when the day of judgment will come. Jesus replies with the parable of the 10 virgins. (Matthew 25:1 – 13 </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asks if people who die in certain disasters were worse sinners than others. Luke 13:1 – 5</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says prayer should be done in private and without impressive-sounding words. Matthew 6:5 – 8</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says that when you give to the needy, you should not let your left hand know what your right hand is doing. Matthew 6:2 – 4</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tells the parable of the Pharisee and the tax collector. Luke 18:9 – 14</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tells the parable of the persistent widow Luke 18:1 – 8</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says God will clothe people just as he clothes the grass that is thrown into the fire Matthew 6:28 – 30 / Luke 12:27 – 28</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CA" sz="2000" kern="100" dirty="0">
                <a:effectLst/>
                <a:latin typeface="Comic Sans MS" panose="030F0702030302020204" pitchFamily="66" charset="0"/>
                <a:ea typeface="Calibri" panose="020F0502020204030204" pitchFamily="34" charset="0"/>
                <a:cs typeface="Times New Roman" panose="02020603050405020304" pitchFamily="18" charset="0"/>
              </a:rPr>
              <a:t>Jesus says Zebedee would not put his light under a basket Matthew 5:14 – 16 / Luke 8:16, 11:33 - 36</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91884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OPENING PRAYER</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2051162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4759A-2BAF-D432-539A-9BD78D09548B}"/>
              </a:ext>
            </a:extLst>
          </p:cNvPr>
          <p:cNvSpPr>
            <a:spLocks noGrp="1"/>
          </p:cNvSpPr>
          <p:nvPr>
            <p:ph type="title"/>
          </p:nvPr>
        </p:nvSpPr>
        <p:spPr>
          <a:xfrm>
            <a:off x="609600" y="277814"/>
            <a:ext cx="10972800" cy="729351"/>
          </a:xfrm>
        </p:spPr>
        <p:txBody>
          <a:bodyPr/>
          <a:lstStyle/>
          <a:p>
            <a:pPr algn="ctr"/>
            <a:r>
              <a:rPr lang="en-US" b="1" dirty="0">
                <a:latin typeface="Comic Sans MS" panose="030F0702030302020204" pitchFamily="66" charset="0"/>
              </a:rPr>
              <a:t>OPENING PRAYER – LUKE 5: 12 - 16</a:t>
            </a:r>
            <a:endParaRPr lang="en-CA" b="1"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A4D2B5E1-DC84-5964-2948-6D6AA10AE3DF}"/>
              </a:ext>
            </a:extLst>
          </p:cNvPr>
          <p:cNvSpPr>
            <a:spLocks noGrp="1"/>
          </p:cNvSpPr>
          <p:nvPr>
            <p:ph idx="1"/>
          </p:nvPr>
        </p:nvSpPr>
        <p:spPr>
          <a:xfrm>
            <a:off x="609600" y="1099931"/>
            <a:ext cx="10972800" cy="5030996"/>
          </a:xfrm>
        </p:spPr>
        <p:txBody>
          <a:bodyPr/>
          <a:lstStyle/>
          <a:p>
            <a:pPr marL="0" marR="0" indent="0">
              <a:lnSpc>
                <a:spcPct val="107000"/>
              </a:lnSpc>
              <a:spcBef>
                <a:spcPts val="0"/>
              </a:spcBef>
              <a:spcAft>
                <a:spcPts val="0"/>
              </a:spcAft>
              <a:buNone/>
            </a:pPr>
            <a:r>
              <a:rPr lang="en-CA" sz="2800" kern="100" dirty="0">
                <a:effectLst/>
                <a:latin typeface="Comic Sans MS" panose="030F0702030302020204" pitchFamily="66" charset="0"/>
                <a:ea typeface="Calibri" panose="020F0502020204030204" pitchFamily="34" charset="0"/>
                <a:cs typeface="Times New Roman" panose="02020603050405020304" pitchFamily="18" charset="0"/>
              </a:rPr>
              <a:t>Now there was a man full of leprosy in one of the towns where he was, and when he saw Jesus, he fell prostrate, pleaded with him, and said, “Lord, if you wish, you can make me clean.” Jesus stretched out his hand, touched him, and said, “I do will it. Be made clean.” And the leprosy left him immediately. Then he ordered him not to tell anyone, but “Go, show yourself to the priest and offer for your cleansing what Moses prescribed; that will be proof for them.” The report about him spread all the more, and great crowds assembled to listen to him and to be cured of their ailments, but he would withdraw to deserted places to pray.</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70134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4759A-2BAF-D432-539A-9BD78D09548B}"/>
              </a:ext>
            </a:extLst>
          </p:cNvPr>
          <p:cNvSpPr>
            <a:spLocks noGrp="1"/>
          </p:cNvSpPr>
          <p:nvPr>
            <p:ph type="title"/>
          </p:nvPr>
        </p:nvSpPr>
        <p:spPr>
          <a:xfrm>
            <a:off x="609600" y="277814"/>
            <a:ext cx="10972800" cy="729351"/>
          </a:xfrm>
        </p:spPr>
        <p:txBody>
          <a:bodyPr/>
          <a:lstStyle/>
          <a:p>
            <a:pPr algn="ctr"/>
            <a:r>
              <a:rPr lang="en-US" b="1" dirty="0">
                <a:latin typeface="Comic Sans MS" panose="030F0702030302020204" pitchFamily="66" charset="0"/>
              </a:rPr>
              <a:t>OPENING PRAYER - PSALM 103</a:t>
            </a:r>
            <a:endParaRPr lang="en-CA" b="1"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A4D2B5E1-DC84-5964-2948-6D6AA10AE3DF}"/>
              </a:ext>
            </a:extLst>
          </p:cNvPr>
          <p:cNvSpPr>
            <a:spLocks noGrp="1"/>
          </p:cNvSpPr>
          <p:nvPr>
            <p:ph idx="1"/>
          </p:nvPr>
        </p:nvSpPr>
        <p:spPr>
          <a:xfrm>
            <a:off x="609600" y="1007165"/>
            <a:ext cx="10972800" cy="5123762"/>
          </a:xfrm>
        </p:spPr>
        <p:txBody>
          <a:bodyPr/>
          <a:lstStyle/>
          <a:p>
            <a:r>
              <a:rPr lang="en-US" sz="2000" dirty="0">
                <a:latin typeface="Comic Sans MS" panose="030F0702030302020204" pitchFamily="66" charset="0"/>
              </a:rPr>
              <a:t>Bless Yahweh, O my soul. Bless God’s holy name, all that is in me. Bless Yahweh, O my soul, and remember God’s faithfulness in forgiving all your offenses, in healing all your diseases, in redeeming your life from destruction, in crowning you with love and compassion, in filling your years with good things, in renewing your youth like an eagle’s.</a:t>
            </a:r>
          </a:p>
          <a:p>
            <a:r>
              <a:rPr lang="en-US" sz="2000" dirty="0">
                <a:latin typeface="Comic Sans MS" panose="030F0702030302020204" pitchFamily="66" charset="0"/>
              </a:rPr>
              <a:t>Yahweh does justice and always takes the side of the oppressed. God’s ways were revealed to Moses, and Yahweh’s deeds to Israel. Yahweh is merciful and forgiving, slow to anger, rich in love; Yahweh’s wrath does not last forever, it exists a short time only. We are never threatened, never punished as our guilt and our sin deserve.</a:t>
            </a:r>
          </a:p>
          <a:p>
            <a:r>
              <a:rPr lang="en-US" sz="2000" dirty="0">
                <a:latin typeface="Comic Sans MS" panose="030F0702030302020204" pitchFamily="66" charset="0"/>
              </a:rPr>
              <a:t>As the height of heaven over earth is the greatness of Yahweh’ faithful love for those who fear God. Yahweh takes our sin away farther than the east is from the west. As tenderly as parents treat their children, so Yahweh remembers that we are dust. The human lasts no longer than grass, lives no longer than a flower in a field. One gust of wind, and that one is gone, never to be seen there again.</a:t>
            </a:r>
          </a:p>
          <a:p>
            <a:r>
              <a:rPr lang="en-US" sz="2000" dirty="0">
                <a:latin typeface="Comic Sans MS" panose="030F0702030302020204" pitchFamily="66" charset="0"/>
              </a:rPr>
              <a:t>But Yahweh’s faithful love for those who fear God lasts from all eternity and forever, so too God’s justice to their children’s children, as long as they keep the covenant and remember to obey its precepts. Yahweh has established a throne in the heavens and rules over all. Bless Yahweh, O my soul.</a:t>
            </a:r>
          </a:p>
          <a:p>
            <a:endParaRPr lang="en-CA" dirty="0"/>
          </a:p>
        </p:txBody>
      </p:sp>
    </p:spTree>
    <p:extLst>
      <p:ext uri="{BB962C8B-B14F-4D97-AF65-F5344CB8AC3E}">
        <p14:creationId xmlns:p14="http://schemas.microsoft.com/office/powerpoint/2010/main" val="1887529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792C5BC-630A-4A74-A308-43531AB49F40}"/>
              </a:ext>
            </a:extLst>
          </p:cNvPr>
          <p:cNvSpPr>
            <a:spLocks noGrp="1"/>
          </p:cNvSpPr>
          <p:nvPr>
            <p:ph type="title"/>
          </p:nvPr>
        </p:nvSpPr>
        <p:spPr>
          <a:xfrm>
            <a:off x="609600" y="277815"/>
            <a:ext cx="10972800" cy="735060"/>
          </a:xfrm>
        </p:spPr>
        <p:txBody>
          <a:bodyPr/>
          <a:lstStyle/>
          <a:p>
            <a:pPr algn="ctr"/>
            <a:r>
              <a:rPr lang="en-US" b="1" dirty="0">
                <a:solidFill>
                  <a:srgbClr val="008000"/>
                </a:solidFill>
                <a:latin typeface="Comic Sans MS" panose="030F0702030302020204" pitchFamily="66" charset="0"/>
              </a:rPr>
              <a:t>THE SIN CYCLE</a:t>
            </a:r>
          </a:p>
        </p:txBody>
      </p:sp>
      <p:sp>
        <p:nvSpPr>
          <p:cNvPr id="13" name="Content Placeholder 3">
            <a:extLst>
              <a:ext uri="{FF2B5EF4-FFF2-40B4-BE49-F238E27FC236}">
                <a16:creationId xmlns:a16="http://schemas.microsoft.com/office/drawing/2014/main" id="{0000EB60-39CD-5A0B-2207-A61D40666980}"/>
              </a:ext>
            </a:extLst>
          </p:cNvPr>
          <p:cNvSpPr>
            <a:spLocks noGrp="1"/>
          </p:cNvSpPr>
          <p:nvPr>
            <p:ph sz="half" idx="2"/>
          </p:nvPr>
        </p:nvSpPr>
        <p:spPr>
          <a:xfrm>
            <a:off x="6197600" y="1600201"/>
            <a:ext cx="5384800" cy="4530725"/>
          </a:xfrm>
        </p:spPr>
        <p:txBody>
          <a:bodyPr/>
          <a:lstStyle/>
          <a:p>
            <a:r>
              <a:rPr lang="en-US" sz="2200" dirty="0">
                <a:latin typeface="Comic Sans MS" panose="030F0702030302020204" pitchFamily="66" charset="0"/>
              </a:rPr>
              <a:t>God’s plan is good and loving for our good &amp; God’s glory</a:t>
            </a:r>
          </a:p>
          <a:p>
            <a:r>
              <a:rPr lang="en-US" sz="2200" dirty="0">
                <a:latin typeface="Comic Sans MS" panose="030F0702030302020204" pitchFamily="66" charset="0"/>
              </a:rPr>
              <a:t>We deviate by sinning</a:t>
            </a:r>
          </a:p>
          <a:p>
            <a:r>
              <a:rPr lang="en-US" sz="2200" dirty="0">
                <a:latin typeface="Comic Sans MS" panose="030F0702030302020204" pitchFamily="66" charset="0"/>
              </a:rPr>
              <a:t>We need to be rescued from sin &amp; consequences of our bad choices</a:t>
            </a:r>
          </a:p>
          <a:p>
            <a:r>
              <a:rPr lang="en-US" sz="2200" dirty="0">
                <a:latin typeface="Comic Sans MS" panose="030F0702030302020204" pitchFamily="66" charset="0"/>
              </a:rPr>
              <a:t>We repent from our sin &amp; God willing, able &amp; faithful to forgive us</a:t>
            </a:r>
          </a:p>
          <a:p>
            <a:r>
              <a:rPr lang="en-US" sz="2200" dirty="0">
                <a:latin typeface="Comic Sans MS" panose="030F0702030302020204" pitchFamily="66" charset="0"/>
              </a:rPr>
              <a:t>We receive forgiveness &amp; our relationship with God is restored. We renew our commitment to God &amp; follow God’s plan</a:t>
            </a:r>
          </a:p>
          <a:p>
            <a:r>
              <a:rPr lang="en-US" sz="2200" dirty="0">
                <a:latin typeface="Comic Sans MS" panose="030F0702030302020204" pitchFamily="66" charset="0"/>
              </a:rPr>
              <a:t>We sin again</a:t>
            </a:r>
          </a:p>
        </p:txBody>
      </p:sp>
      <p:graphicFrame>
        <p:nvGraphicFramePr>
          <p:cNvPr id="4" name="Content Placeholder 4">
            <a:extLst>
              <a:ext uri="{FF2B5EF4-FFF2-40B4-BE49-F238E27FC236}">
                <a16:creationId xmlns:a16="http://schemas.microsoft.com/office/drawing/2014/main" id="{E565BB51-8064-CDE7-557B-552122EFF8C5}"/>
              </a:ext>
            </a:extLst>
          </p:cNvPr>
          <p:cNvGraphicFramePr>
            <a:graphicFrameLocks/>
          </p:cNvGraphicFramePr>
          <p:nvPr>
            <p:extLst>
              <p:ext uri="{D42A27DB-BD31-4B8C-83A1-F6EECF244321}">
                <p14:modId xmlns:p14="http://schemas.microsoft.com/office/powerpoint/2010/main" val="2217092606"/>
              </p:ext>
            </p:extLst>
          </p:nvPr>
        </p:nvGraphicFramePr>
        <p:xfrm>
          <a:off x="609600" y="1600201"/>
          <a:ext cx="53848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135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MEET THE BIBLICAL CHARACTERS</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171833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0B7958D1-0051-8408-2652-B036190B1261}"/>
              </a:ext>
            </a:extLst>
          </p:cNvPr>
          <p:cNvSpPr>
            <a:spLocks noGrp="1"/>
          </p:cNvSpPr>
          <p:nvPr>
            <p:ph type="title"/>
          </p:nvPr>
        </p:nvSpPr>
        <p:spPr>
          <a:xfrm>
            <a:off x="609600" y="277815"/>
            <a:ext cx="10972800" cy="914882"/>
          </a:xfrm>
        </p:spPr>
        <p:txBody>
          <a:bodyPr/>
          <a:lstStyle/>
          <a:p>
            <a:pPr algn="ctr"/>
            <a:r>
              <a:rPr lang="en-US" b="1" dirty="0">
                <a:solidFill>
                  <a:srgbClr val="008000"/>
                </a:solidFill>
                <a:latin typeface="Comic Sans MS" panose="030F0702030302020204" pitchFamily="66" charset="0"/>
              </a:rPr>
              <a:t>SALOME, MOTHER OF JAMES &amp; JOHN</a:t>
            </a:r>
            <a:br>
              <a:rPr lang="en-US" b="1" dirty="0">
                <a:solidFill>
                  <a:srgbClr val="008000"/>
                </a:solidFill>
                <a:latin typeface="Comic Sans MS" panose="030F0702030302020204" pitchFamily="66" charset="0"/>
              </a:rPr>
            </a:br>
            <a:r>
              <a:rPr lang="en-US" b="1" dirty="0">
                <a:solidFill>
                  <a:srgbClr val="008000"/>
                </a:solidFill>
                <a:latin typeface="Comic Sans MS" panose="030F0702030302020204" pitchFamily="66" charset="0"/>
              </a:rPr>
              <a:t>WIFE OF ZEBEDEE</a:t>
            </a:r>
          </a:p>
        </p:txBody>
      </p:sp>
      <p:pic>
        <p:nvPicPr>
          <p:cNvPr id="1026" name="Picture 2" descr="The Chosen - James' and John's mother reacts to meeting... | Facebook">
            <a:extLst>
              <a:ext uri="{FF2B5EF4-FFF2-40B4-BE49-F238E27FC236}">
                <a16:creationId xmlns:a16="http://schemas.microsoft.com/office/drawing/2014/main" id="{8FAE6F23-89EB-8EA4-8C3A-013C38115A85}"/>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b="15861"/>
          <a:stretch/>
        </p:blipFill>
        <p:spPr bwMode="auto">
          <a:xfrm>
            <a:off x="609600" y="1600201"/>
            <a:ext cx="5384800" cy="4530725"/>
          </a:xfrm>
          <a:prstGeom prst="rect">
            <a:avLst/>
          </a:prstGeom>
          <a:solidFill>
            <a:srgbClr val="FFFFFF"/>
          </a:solidFill>
        </p:spPr>
      </p:pic>
      <p:sp>
        <p:nvSpPr>
          <p:cNvPr id="1033" name="Content Placeholder 3">
            <a:extLst>
              <a:ext uri="{FF2B5EF4-FFF2-40B4-BE49-F238E27FC236}">
                <a16:creationId xmlns:a16="http://schemas.microsoft.com/office/drawing/2014/main" id="{371A2F76-1C7D-8E22-CB7B-7D7296BE018A}"/>
              </a:ext>
            </a:extLst>
          </p:cNvPr>
          <p:cNvSpPr>
            <a:spLocks noGrp="1"/>
          </p:cNvSpPr>
          <p:nvPr>
            <p:ph sz="half" idx="2"/>
          </p:nvPr>
        </p:nvSpPr>
        <p:spPr>
          <a:xfrm>
            <a:off x="6197600" y="1600201"/>
            <a:ext cx="5384800" cy="4530725"/>
          </a:xfrm>
        </p:spPr>
        <p:txBody>
          <a:bodyPr/>
          <a:lstStyle/>
          <a:p>
            <a:r>
              <a:rPr lang="en-US" sz="2400" dirty="0">
                <a:latin typeface="Comic Sans MS" panose="030F0702030302020204" pitchFamily="66" charset="0"/>
              </a:rPr>
              <a:t>Disciple of Jesus, travelled with him &amp; helped support his ministry</a:t>
            </a:r>
          </a:p>
          <a:p>
            <a:r>
              <a:rPr lang="en-US" sz="2400" dirty="0">
                <a:latin typeface="Comic Sans MS" panose="030F0702030302020204" pitchFamily="66" charset="0"/>
              </a:rPr>
              <a:t>Present at crucifixion, went to tomb &amp; received news of the resurrection by angel &amp; brought news to Apostles</a:t>
            </a:r>
          </a:p>
          <a:p>
            <a:r>
              <a:rPr lang="en-US" sz="2400" dirty="0">
                <a:latin typeface="Comic Sans MS" panose="030F0702030302020204" pitchFamily="66" charset="0"/>
              </a:rPr>
              <a:t>Probably stayed with the disciples after ascension of Jesus waiting for the coming of the Spirit. </a:t>
            </a:r>
          </a:p>
          <a:p>
            <a:r>
              <a:rPr lang="en-US" sz="2400" dirty="0">
                <a:latin typeface="Comic Sans MS" panose="030F0702030302020204" pitchFamily="66" charset="0"/>
              </a:rPr>
              <a:t>Might be sister of Mary, mother of Jesus</a:t>
            </a:r>
          </a:p>
        </p:txBody>
      </p:sp>
    </p:spTree>
    <p:extLst>
      <p:ext uri="{BB962C8B-B14F-4D97-AF65-F5344CB8AC3E}">
        <p14:creationId xmlns:p14="http://schemas.microsoft.com/office/powerpoint/2010/main" val="105441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60AE0B99-1F75-3CE1-805E-063A4DF1A090}"/>
              </a:ext>
            </a:extLst>
          </p:cNvPr>
          <p:cNvSpPr>
            <a:spLocks noGrp="1"/>
          </p:cNvSpPr>
          <p:nvPr>
            <p:ph type="title"/>
          </p:nvPr>
        </p:nvSpPr>
        <p:spPr>
          <a:xfrm>
            <a:off x="609600" y="277814"/>
            <a:ext cx="10972800" cy="1139825"/>
          </a:xfrm>
        </p:spPr>
        <p:txBody>
          <a:bodyPr/>
          <a:lstStyle/>
          <a:p>
            <a:pPr algn="ctr"/>
            <a:r>
              <a:rPr lang="en-US" sz="4400" b="1" dirty="0">
                <a:latin typeface="Comic Sans MS" panose="030F0702030302020204" pitchFamily="66" charset="0"/>
              </a:rPr>
              <a:t>JESUS</a:t>
            </a:r>
            <a:endParaRPr lang="en-US" sz="4400" dirty="0"/>
          </a:p>
        </p:txBody>
      </p:sp>
      <p:pic>
        <p:nvPicPr>
          <p:cNvPr id="5" name="Picture 2" descr="Jesus of Nazareth | The Chosen Wiki | Fandom">
            <a:extLst>
              <a:ext uri="{FF2B5EF4-FFF2-40B4-BE49-F238E27FC236}">
                <a16:creationId xmlns:a16="http://schemas.microsoft.com/office/drawing/2014/main" id="{31654199-B664-3FFB-00B2-FE6E4E0423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30" b="36112"/>
          <a:stretch/>
        </p:blipFill>
        <p:spPr bwMode="auto">
          <a:xfrm>
            <a:off x="609600" y="1600201"/>
            <a:ext cx="10972800" cy="4530725"/>
          </a:xfrm>
          <a:prstGeom prst="rect">
            <a:avLst/>
          </a:prstGeom>
          <a:solidFill>
            <a:srgbClr val="FFFFFF"/>
          </a:solidFill>
        </p:spPr>
      </p:pic>
    </p:spTree>
    <p:extLst>
      <p:ext uri="{BB962C8B-B14F-4D97-AF65-F5344CB8AC3E}">
        <p14:creationId xmlns:p14="http://schemas.microsoft.com/office/powerpoint/2010/main" val="2622503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EPISODE OVERVIEW</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3585071104"/>
      </p:ext>
    </p:extLst>
  </p:cSld>
  <p:clrMapOvr>
    <a:masterClrMapping/>
  </p:clrMapOvr>
</p:sld>
</file>

<file path=ppt/theme/theme1.xml><?xml version="1.0" encoding="utf-8"?>
<a:theme xmlns:a="http://schemas.openxmlformats.org/drawingml/2006/main" name="Theme2">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2" id="{A9B8D2C9-EE3A-4E28-93BC-052DB161AD0E}" vid="{2EE3BD5C-8710-47ED-8FFF-DB17FCA2DB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Theme2</Template>
  <TotalTime>38168</TotalTime>
  <Words>1253</Words>
  <Application>Microsoft Office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Brush Script MT</vt:lpstr>
      <vt:lpstr>Calibri</vt:lpstr>
      <vt:lpstr>Century Gothic</vt:lpstr>
      <vt:lpstr>Comic Sans MS</vt:lpstr>
      <vt:lpstr>Garamond</vt:lpstr>
      <vt:lpstr>Wingdings</vt:lpstr>
      <vt:lpstr>Theme2</vt:lpstr>
      <vt:lpstr>THE CHOSEN EPISODE SIX</vt:lpstr>
      <vt:lpstr>OPENING PRAYER</vt:lpstr>
      <vt:lpstr>OPENING PRAYER – LUKE 5: 12 - 16</vt:lpstr>
      <vt:lpstr>OPENING PRAYER - PSALM 103</vt:lpstr>
      <vt:lpstr>THE SIN CYCLE</vt:lpstr>
      <vt:lpstr>MEET THE BIBLICAL CHARACTERS</vt:lpstr>
      <vt:lpstr>SALOME, MOTHER OF JAMES &amp; JOHN WIFE OF ZEBEDEE</vt:lpstr>
      <vt:lpstr>JESUS</vt:lpstr>
      <vt:lpstr>EPISODE OVERVIEW</vt:lpstr>
      <vt:lpstr>EPISODE OVERVIEW</vt:lpstr>
      <vt:lpstr>TABLE TALK</vt:lpstr>
      <vt:lpstr>TABLE TALK </vt:lpstr>
      <vt:lpstr>TABLE TALK</vt:lpstr>
      <vt:lpstr>TEACHINGS OF JESUS</vt:lpstr>
      <vt:lpstr>TEACHINGS OF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Shore</dc:creator>
  <cp:lastModifiedBy>Anne Shore</cp:lastModifiedBy>
  <cp:revision>69</cp:revision>
  <cp:lastPrinted>2023-03-23T20:00:30Z</cp:lastPrinted>
  <dcterms:created xsi:type="dcterms:W3CDTF">2019-04-09T13:00:29Z</dcterms:created>
  <dcterms:modified xsi:type="dcterms:W3CDTF">2023-11-20T14:07:42Z</dcterms:modified>
</cp:coreProperties>
</file>